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21"/>
  </p:notesMasterIdLst>
  <p:sldIdLst>
    <p:sldId id="256" r:id="rId2"/>
    <p:sldId id="257" r:id="rId3"/>
    <p:sldId id="264" r:id="rId4"/>
    <p:sldId id="259" r:id="rId5"/>
    <p:sldId id="270" r:id="rId6"/>
    <p:sldId id="272" r:id="rId7"/>
    <p:sldId id="281" r:id="rId8"/>
    <p:sldId id="279" r:id="rId9"/>
    <p:sldId id="278" r:id="rId10"/>
    <p:sldId id="280" r:id="rId11"/>
    <p:sldId id="273" r:id="rId12"/>
    <p:sldId id="274" r:id="rId13"/>
    <p:sldId id="277" r:id="rId14"/>
    <p:sldId id="275" r:id="rId15"/>
    <p:sldId id="276" r:id="rId16"/>
    <p:sldId id="271" r:id="rId17"/>
    <p:sldId id="283" r:id="rId18"/>
    <p:sldId id="282" r:id="rId19"/>
    <p:sldId id="28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755CE1-0A24-46F6-ABD4-ABDDB2D13B32}">
          <p14:sldIdLst>
            <p14:sldId id="256"/>
          </p14:sldIdLst>
        </p14:section>
        <p14:section name="Organization einer Datenbank mit Filmkritiken" id="{26CA679C-163A-4CC3-A8BE-AEF9475F22CD}">
          <p14:sldIdLst>
            <p14:sldId id="257"/>
            <p14:sldId id="264"/>
            <p14:sldId id="259"/>
            <p14:sldId id="270"/>
            <p14:sldId id="272"/>
            <p14:sldId id="281"/>
            <p14:sldId id="279"/>
            <p14:sldId id="278"/>
            <p14:sldId id="280"/>
            <p14:sldId id="273"/>
            <p14:sldId id="274"/>
            <p14:sldId id="277"/>
            <p14:sldId id="275"/>
            <p14:sldId id="276"/>
            <p14:sldId id="271"/>
            <p14:sldId id="283"/>
            <p14:sldId id="282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61CC79-24C0-460E-9B07-8E1AEFC63EC0}" v="84" dt="2023-02-09T00:37:35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98" y="-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 custLinFactNeighborX="-5005" custLinFactNeighborY="-301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B1CE5B0E-00CD-4986-9318-7B7B99182940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2F2483-629F-4B56-BD72-B6DBF41CE83D}" type="parTrans" cxnId="{6D2F4556-864F-44FB-8278-F6DEC3B1722A}">
      <dgm:prSet/>
      <dgm:spPr/>
      <dgm:t>
        <a:bodyPr/>
        <a:lstStyle/>
        <a:p>
          <a:endParaRPr lang="de-DE"/>
        </a:p>
      </dgm:t>
    </dgm:pt>
    <dgm:pt modelId="{3F50A903-BFF8-4E5D-A6D7-2D896A7ED3D5}" type="sibTrans" cxnId="{6D2F4556-864F-44FB-8278-F6DEC3B1722A}">
      <dgm:prSet/>
      <dgm:spPr/>
      <dgm:t>
        <a:bodyPr/>
        <a:lstStyle/>
        <a:p>
          <a:endParaRPr lang="de-DE"/>
        </a:p>
      </dgm:t>
    </dgm:pt>
    <dgm:pt modelId="{7E006C15-928F-42DA-A16A-F5C9A7C220D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28E1D9-7A12-49AA-94DB-07C8D42A8C79}" type="parTrans" cxnId="{4A13C1AB-F1CF-4F81-9C5C-AD42E74967B9}">
      <dgm:prSet/>
      <dgm:spPr/>
      <dgm:t>
        <a:bodyPr/>
        <a:lstStyle/>
        <a:p>
          <a:endParaRPr lang="de-DE"/>
        </a:p>
      </dgm:t>
    </dgm:pt>
    <dgm:pt modelId="{2285CB5D-017A-42B1-89A7-2273020C1EA3}" type="sibTrans" cxnId="{4A13C1AB-F1CF-4F81-9C5C-AD42E74967B9}">
      <dgm:prSet/>
      <dgm:spPr/>
      <dgm:t>
        <a:bodyPr/>
        <a:lstStyle/>
        <a:p>
          <a:endParaRPr lang="de-DE"/>
        </a:p>
      </dgm:t>
    </dgm:pt>
    <dgm:pt modelId="{DF15EB3D-3649-4EAF-9AE7-94D1A1D9E10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7CE7A2-A7B0-408E-99AB-4D6250FAB21A}" type="parTrans" cxnId="{B683F6BF-621D-4828-B153-CFD119BCB083}">
      <dgm:prSet/>
      <dgm:spPr/>
      <dgm:t>
        <a:bodyPr/>
        <a:lstStyle/>
        <a:p>
          <a:endParaRPr lang="de-DE"/>
        </a:p>
      </dgm:t>
    </dgm:pt>
    <dgm:pt modelId="{7A235FF1-3B87-46F9-86BC-FDCD56CA3E37}" type="sibTrans" cxnId="{B683F6BF-621D-4828-B153-CFD119BCB083}">
      <dgm:prSet/>
      <dgm:spPr/>
      <dgm:t>
        <a:bodyPr/>
        <a:lstStyle/>
        <a:p>
          <a:endParaRPr lang="de-DE"/>
        </a:p>
      </dgm:t>
    </dgm:pt>
    <dgm:pt modelId="{9F79CE07-1051-4309-8A93-BB0C34A800B5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4D6E9C-B4B5-4870-869D-66A04E0BC932}" type="parTrans" cxnId="{5EED109B-6634-47DE-B09F-78CBEDB5C99D}">
      <dgm:prSet/>
      <dgm:spPr/>
      <dgm:t>
        <a:bodyPr/>
        <a:lstStyle/>
        <a:p>
          <a:endParaRPr lang="de-DE"/>
        </a:p>
      </dgm:t>
    </dgm:pt>
    <dgm:pt modelId="{AE2CB1FD-C3C5-4E06-98E3-094A4D35BA92}" type="sibTrans" cxnId="{5EED109B-6634-47DE-B09F-78CBEDB5C99D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5" custScaleX="216617" custScaleY="149673">
        <dgm:presLayoutVars>
          <dgm:bulletEnabled val="1"/>
        </dgm:presLayoutVars>
      </dgm:prSet>
      <dgm:spPr/>
    </dgm:pt>
    <dgm:pt modelId="{B4A71D64-1817-4B12-A9AE-328B7E2165BE}" type="pres">
      <dgm:prSet presAssocID="{B5F5953D-9422-4E2A-80BC-18547333D168}" presName="sibTrans" presStyleLbl="sibTrans2D1" presStyleIdx="0" presStyleCnt="4"/>
      <dgm:spPr/>
    </dgm:pt>
    <dgm:pt modelId="{5184137B-1647-4BFA-BA94-33DB2BD69CF2}" type="pres">
      <dgm:prSet presAssocID="{B5F5953D-9422-4E2A-80BC-18547333D168}" presName="connectorText" presStyleLbl="sibTrans2D1" presStyleIdx="0" presStyleCnt="4"/>
      <dgm:spPr/>
    </dgm:pt>
    <dgm:pt modelId="{B611F1B5-976E-4B94-8AE5-6BA40D542B0E}" type="pres">
      <dgm:prSet presAssocID="{B1CE5B0E-00CD-4986-9318-7B7B99182940}" presName="node" presStyleLbl="node1" presStyleIdx="1" presStyleCnt="5" custScaleX="216617" custScaleY="149673" custLinFactNeighborY="-3797">
        <dgm:presLayoutVars>
          <dgm:bulletEnabled val="1"/>
        </dgm:presLayoutVars>
      </dgm:prSet>
      <dgm:spPr/>
    </dgm:pt>
    <dgm:pt modelId="{06A0D2D4-7171-410D-A359-88D50359393D}" type="pres">
      <dgm:prSet presAssocID="{3F50A903-BFF8-4E5D-A6D7-2D896A7ED3D5}" presName="sibTrans" presStyleLbl="sibTrans2D1" presStyleIdx="1" presStyleCnt="4"/>
      <dgm:spPr/>
    </dgm:pt>
    <dgm:pt modelId="{3A6D75A7-41AF-4161-AF94-7696CE3A3337}" type="pres">
      <dgm:prSet presAssocID="{3F50A903-BFF8-4E5D-A6D7-2D896A7ED3D5}" presName="connectorText" presStyleLbl="sibTrans2D1" presStyleIdx="1" presStyleCnt="4"/>
      <dgm:spPr/>
    </dgm:pt>
    <dgm:pt modelId="{FA7737A5-512F-45A8-8D64-97A40C27FFFE}" type="pres">
      <dgm:prSet presAssocID="{7E006C15-928F-42DA-A16A-F5C9A7C220D2}" presName="node" presStyleLbl="node1" presStyleIdx="2" presStyleCnt="5" custScaleX="216617" custScaleY="149673">
        <dgm:presLayoutVars>
          <dgm:bulletEnabled val="1"/>
        </dgm:presLayoutVars>
      </dgm:prSet>
      <dgm:spPr/>
    </dgm:pt>
    <dgm:pt modelId="{828C8DA0-D126-4CFC-9EC8-E66229B569F3}" type="pres">
      <dgm:prSet presAssocID="{2285CB5D-017A-42B1-89A7-2273020C1EA3}" presName="sibTrans" presStyleLbl="sibTrans2D1" presStyleIdx="2" presStyleCnt="4"/>
      <dgm:spPr/>
    </dgm:pt>
    <dgm:pt modelId="{317C1053-A1F4-414F-9D54-5AF2C54666D2}" type="pres">
      <dgm:prSet presAssocID="{2285CB5D-017A-42B1-89A7-2273020C1EA3}" presName="connectorText" presStyleLbl="sibTrans2D1" presStyleIdx="2" presStyleCnt="4"/>
      <dgm:spPr/>
    </dgm:pt>
    <dgm:pt modelId="{226E3B3F-F948-4161-A34F-9D98C444A5CC}" type="pres">
      <dgm:prSet presAssocID="{DF15EB3D-3649-4EAF-9AE7-94D1A1D9E107}" presName="node" presStyleLbl="node1" presStyleIdx="3" presStyleCnt="5" custScaleX="216617" custScaleY="149673" custLinFactNeighborX="7496" custLinFactNeighborY="-362">
        <dgm:presLayoutVars>
          <dgm:bulletEnabled val="1"/>
        </dgm:presLayoutVars>
      </dgm:prSet>
      <dgm:spPr/>
    </dgm:pt>
    <dgm:pt modelId="{4C246EC1-EADA-4F0A-8F3A-891C820CC192}" type="pres">
      <dgm:prSet presAssocID="{7A235FF1-3B87-46F9-86BC-FDCD56CA3E37}" presName="sibTrans" presStyleLbl="sibTrans2D1" presStyleIdx="3" presStyleCnt="4"/>
      <dgm:spPr/>
    </dgm:pt>
    <dgm:pt modelId="{F17E6AB4-29EC-4128-BFDC-5DC7344BA24A}" type="pres">
      <dgm:prSet presAssocID="{7A235FF1-3B87-46F9-86BC-FDCD56CA3E37}" presName="connectorText" presStyleLbl="sibTrans2D1" presStyleIdx="3" presStyleCnt="4"/>
      <dgm:spPr/>
    </dgm:pt>
    <dgm:pt modelId="{046DA9EA-8771-4253-811B-518115CA1911}" type="pres">
      <dgm:prSet presAssocID="{9F79CE07-1051-4309-8A93-BB0C34A800B5}" presName="node" presStyleLbl="node1" presStyleIdx="4" presStyleCnt="5" custScaleX="216617" custScaleY="149673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6C7680A-6AF8-4985-9875-1A73592D22C3}" type="presOf" srcId="{7A235FF1-3B87-46F9-86BC-FDCD56CA3E37}" destId="{F17E6AB4-29EC-4128-BFDC-5DC7344BA24A}" srcOrd="1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CB65991E-7D63-408C-9BF1-287EF20DA171}" type="presOf" srcId="{2285CB5D-017A-42B1-89A7-2273020C1EA3}" destId="{828C8DA0-D126-4CFC-9EC8-E66229B569F3}" srcOrd="0" destOrd="0" presId="urn:microsoft.com/office/officeart/2005/8/layout/process1"/>
    <dgm:cxn modelId="{CE113531-8988-4018-B11C-77439754A02F}" type="presOf" srcId="{7E006C15-928F-42DA-A16A-F5C9A7C220D2}" destId="{FA7737A5-512F-45A8-8D64-97A40C27FFFE}" srcOrd="0" destOrd="0" presId="urn:microsoft.com/office/officeart/2005/8/layout/process1"/>
    <dgm:cxn modelId="{027BF841-4FB8-4646-A3B6-427262320544}" type="presOf" srcId="{2285CB5D-017A-42B1-89A7-2273020C1EA3}" destId="{317C1053-A1F4-414F-9D54-5AF2C54666D2}" srcOrd="1" destOrd="0" presId="urn:microsoft.com/office/officeart/2005/8/layout/process1"/>
    <dgm:cxn modelId="{129AAD43-B25B-4D88-9EE5-FBCE95519ECE}" type="presOf" srcId="{DF15EB3D-3649-4EAF-9AE7-94D1A1D9E107}" destId="{226E3B3F-F948-4161-A34F-9D98C444A5CC}" srcOrd="0" destOrd="0" presId="urn:microsoft.com/office/officeart/2005/8/layout/process1"/>
    <dgm:cxn modelId="{F8D0E04A-3859-4FC7-A1E6-DF03E12EB0A8}" type="presOf" srcId="{3F50A903-BFF8-4E5D-A6D7-2D896A7ED3D5}" destId="{06A0D2D4-7171-410D-A359-88D50359393D}" srcOrd="0" destOrd="0" presId="urn:microsoft.com/office/officeart/2005/8/layout/process1"/>
    <dgm:cxn modelId="{EF0E1A6D-CE41-4E59-BB8C-DD9122DBAF60}" type="presOf" srcId="{3F50A903-BFF8-4E5D-A6D7-2D896A7ED3D5}" destId="{3A6D75A7-41AF-4161-AF94-7696CE3A3337}" srcOrd="1" destOrd="0" presId="urn:microsoft.com/office/officeart/2005/8/layout/process1"/>
    <dgm:cxn modelId="{6D2F4556-864F-44FB-8278-F6DEC3B1722A}" srcId="{3B04A13D-F81E-4060-95D1-20ECA4054AFE}" destId="{B1CE5B0E-00CD-4986-9318-7B7B99182940}" srcOrd="1" destOrd="0" parTransId="{562F2483-629F-4B56-BD72-B6DBF41CE83D}" sibTransId="{3F50A903-BFF8-4E5D-A6D7-2D896A7ED3D5}"/>
    <dgm:cxn modelId="{9F7CF982-5C08-402F-9D6E-5571D7BD29F5}" type="presOf" srcId="{9F79CE07-1051-4309-8A93-BB0C34A800B5}" destId="{046DA9EA-8771-4253-811B-518115CA1911}" srcOrd="0" destOrd="0" presId="urn:microsoft.com/office/officeart/2005/8/layout/process1"/>
    <dgm:cxn modelId="{C5B5F28B-C218-4FA4-82F5-73349875544B}" type="presOf" srcId="{B1CE5B0E-00CD-4986-9318-7B7B99182940}" destId="{B611F1B5-976E-4B94-8AE5-6BA40D542B0E}" srcOrd="0" destOrd="0" presId="urn:microsoft.com/office/officeart/2005/8/layout/process1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5EED109B-6634-47DE-B09F-78CBEDB5C99D}" srcId="{3B04A13D-F81E-4060-95D1-20ECA4054AFE}" destId="{9F79CE07-1051-4309-8A93-BB0C34A800B5}" srcOrd="4" destOrd="0" parTransId="{FC4D6E9C-B4B5-4870-869D-66A04E0BC932}" sibTransId="{AE2CB1FD-C3C5-4E06-98E3-094A4D35BA92}"/>
    <dgm:cxn modelId="{1DE3E0A6-0449-475E-80E8-B5D7E0915BE9}" type="presOf" srcId="{B5F5953D-9422-4E2A-80BC-18547333D168}" destId="{5184137B-1647-4BFA-BA94-33DB2BD69CF2}" srcOrd="1" destOrd="0" presId="urn:microsoft.com/office/officeart/2005/8/layout/process1"/>
    <dgm:cxn modelId="{4A13C1AB-F1CF-4F81-9C5C-AD42E74967B9}" srcId="{3B04A13D-F81E-4060-95D1-20ECA4054AFE}" destId="{7E006C15-928F-42DA-A16A-F5C9A7C220D2}" srcOrd="2" destOrd="0" parTransId="{5228E1D9-7A12-49AA-94DB-07C8D42A8C79}" sibTransId="{2285CB5D-017A-42B1-89A7-2273020C1EA3}"/>
    <dgm:cxn modelId="{D311CFB1-F081-4755-9F0C-3742FA6851E9}" type="presOf" srcId="{B5F5953D-9422-4E2A-80BC-18547333D168}" destId="{B4A71D64-1817-4B12-A9AE-328B7E2165BE}" srcOrd="0" destOrd="0" presId="urn:microsoft.com/office/officeart/2005/8/layout/process1"/>
    <dgm:cxn modelId="{B683F6BF-621D-4828-B153-CFD119BCB083}" srcId="{3B04A13D-F81E-4060-95D1-20ECA4054AFE}" destId="{DF15EB3D-3649-4EAF-9AE7-94D1A1D9E107}" srcOrd="3" destOrd="0" parTransId="{AF7CE7A2-A7B0-408E-99AB-4D6250FAB21A}" sibTransId="{7A235FF1-3B87-46F9-86BC-FDCD56CA3E37}"/>
    <dgm:cxn modelId="{3B74A6F3-6E11-41FA-B77F-6CD7128F574F}" type="presOf" srcId="{7A235FF1-3B87-46F9-86BC-FDCD56CA3E37}" destId="{4C246EC1-EADA-4F0A-8F3A-891C820CC192}" srcOrd="0" destOrd="0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  <dgm:cxn modelId="{B54FDAC4-B823-43F5-8EA2-063CAB1EE1CC}" type="presParOf" srcId="{C97BD22A-B2C7-4DB8-B213-2D4170B000DE}" destId="{B4A71D64-1817-4B12-A9AE-328B7E2165BE}" srcOrd="1" destOrd="0" presId="urn:microsoft.com/office/officeart/2005/8/layout/process1"/>
    <dgm:cxn modelId="{10001A74-4EE2-4FCB-BF38-166839FB1329}" type="presParOf" srcId="{B4A71D64-1817-4B12-A9AE-328B7E2165BE}" destId="{5184137B-1647-4BFA-BA94-33DB2BD69CF2}" srcOrd="0" destOrd="0" presId="urn:microsoft.com/office/officeart/2005/8/layout/process1"/>
    <dgm:cxn modelId="{0D2AF406-1FA0-4239-BF9B-5C584BA69F83}" type="presParOf" srcId="{C97BD22A-B2C7-4DB8-B213-2D4170B000DE}" destId="{B611F1B5-976E-4B94-8AE5-6BA40D542B0E}" srcOrd="2" destOrd="0" presId="urn:microsoft.com/office/officeart/2005/8/layout/process1"/>
    <dgm:cxn modelId="{7E9BE2DD-2E7C-4241-BB07-C5AEC2469874}" type="presParOf" srcId="{C97BD22A-B2C7-4DB8-B213-2D4170B000DE}" destId="{06A0D2D4-7171-410D-A359-88D50359393D}" srcOrd="3" destOrd="0" presId="urn:microsoft.com/office/officeart/2005/8/layout/process1"/>
    <dgm:cxn modelId="{266694E2-A464-46C1-A2A4-DA044D06A2E5}" type="presParOf" srcId="{06A0D2D4-7171-410D-A359-88D50359393D}" destId="{3A6D75A7-41AF-4161-AF94-7696CE3A3337}" srcOrd="0" destOrd="0" presId="urn:microsoft.com/office/officeart/2005/8/layout/process1"/>
    <dgm:cxn modelId="{41C6ED4F-F02A-4C5B-97D8-6BBC4E6FF147}" type="presParOf" srcId="{C97BD22A-B2C7-4DB8-B213-2D4170B000DE}" destId="{FA7737A5-512F-45A8-8D64-97A40C27FFFE}" srcOrd="4" destOrd="0" presId="urn:microsoft.com/office/officeart/2005/8/layout/process1"/>
    <dgm:cxn modelId="{7FCE3050-DEBD-4CF3-8B8B-23B5A390355C}" type="presParOf" srcId="{C97BD22A-B2C7-4DB8-B213-2D4170B000DE}" destId="{828C8DA0-D126-4CFC-9EC8-E66229B569F3}" srcOrd="5" destOrd="0" presId="urn:microsoft.com/office/officeart/2005/8/layout/process1"/>
    <dgm:cxn modelId="{79B79FF8-113E-49DD-A03A-6B61A6ACB768}" type="presParOf" srcId="{828C8DA0-D126-4CFC-9EC8-E66229B569F3}" destId="{317C1053-A1F4-414F-9D54-5AF2C54666D2}" srcOrd="0" destOrd="0" presId="urn:microsoft.com/office/officeart/2005/8/layout/process1"/>
    <dgm:cxn modelId="{D42ACAD4-3815-4C06-A6ED-A72265FD3671}" type="presParOf" srcId="{C97BD22A-B2C7-4DB8-B213-2D4170B000DE}" destId="{226E3B3F-F948-4161-A34F-9D98C444A5CC}" srcOrd="6" destOrd="0" presId="urn:microsoft.com/office/officeart/2005/8/layout/process1"/>
    <dgm:cxn modelId="{1CFFAF47-374C-4CAD-AA02-516E79F1DF76}" type="presParOf" srcId="{C97BD22A-B2C7-4DB8-B213-2D4170B000DE}" destId="{4C246EC1-EADA-4F0A-8F3A-891C820CC192}" srcOrd="7" destOrd="0" presId="urn:microsoft.com/office/officeart/2005/8/layout/process1"/>
    <dgm:cxn modelId="{D6CA0161-E3AD-4F94-BD25-805577DB2290}" type="presParOf" srcId="{4C246EC1-EADA-4F0A-8F3A-891C820CC192}" destId="{F17E6AB4-29EC-4128-BFDC-5DC7344BA24A}" srcOrd="0" destOrd="0" presId="urn:microsoft.com/office/officeart/2005/8/layout/process1"/>
    <dgm:cxn modelId="{7D977368-7B5A-488E-AE54-D87AFC04F8D7}" type="presParOf" srcId="{C97BD22A-B2C7-4DB8-B213-2D4170B000DE}" destId="{046DA9EA-8771-4253-811B-518115CA191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CC7AF93A-B7DF-4478-933B-B1818F3716CB}">
      <dgm:prSet phldrT="[Text]" phldr="0"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de-DE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AE1F2AF-6E8C-462A-8189-D82CE5B23927}" type="sibTrans" cxnId="{FA69497F-4A0B-4D43-9A00-3E8E0E4CA4AF}">
      <dgm:prSet/>
      <dgm:spPr/>
      <dgm:t>
        <a:bodyPr/>
        <a:lstStyle/>
        <a:p>
          <a:endParaRPr lang="de-DE"/>
        </a:p>
      </dgm:t>
    </dgm:pt>
    <dgm:pt modelId="{F4BE9F50-77BF-4B71-BFF3-2DA1E7470181}" type="parTrans" cxnId="{FA69497F-4A0B-4D43-9A00-3E8E0E4CA4AF}">
      <dgm:prSet/>
      <dgm:spPr/>
      <dgm:t>
        <a:bodyPr/>
        <a:lstStyle/>
        <a:p>
          <a:endParaRPr lang="de-DE"/>
        </a:p>
      </dgm:t>
    </dgm:pt>
    <dgm:pt modelId="{AC86F1F2-FCAD-49F8-A9A3-5F47BC783E66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5D744B-D749-451A-8BF5-724E421E4484}" type="sibTrans" cxnId="{B93CAC63-6C87-4881-9AD8-BC70FDA1CCA2}">
      <dgm:prSet/>
      <dgm:spPr/>
      <dgm:t>
        <a:bodyPr/>
        <a:lstStyle/>
        <a:p>
          <a:endParaRPr lang="de-DE"/>
        </a:p>
      </dgm:t>
    </dgm:pt>
    <dgm:pt modelId="{692ACDDD-E65F-4F4A-9B8D-7B9130CCB6CC}" type="parTrans" cxnId="{B93CAC63-6C87-4881-9AD8-BC70FDA1CCA2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B93CAC63-6C87-4881-9AD8-BC70FDA1CCA2}" srcId="{066823FA-F7CA-4F77-AFD8-F460AE64BDE6}" destId="{AC86F1F2-FCAD-49F8-A9A3-5F47BC783E66}" srcOrd="2" destOrd="0" parTransId="{692ACDDD-E65F-4F4A-9B8D-7B9130CCB6CC}" sibTransId="{2D5D744B-D749-451A-8BF5-724E421E4484}"/>
    <dgm:cxn modelId="{264BB663-CC0F-4D58-B2CC-2B1F969BF608}" type="presOf" srcId="{CC7AF93A-B7DF-4478-933B-B1818F3716CB}" destId="{D9292C93-A8E9-4AAA-B168-58E9A67AC123}" srcOrd="0" destOrd="2" presId="urn:microsoft.com/office/officeart/2005/8/layout/process1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FA69497F-4A0B-4D43-9A00-3E8E0E4CA4AF}" srcId="{066823FA-F7CA-4F77-AFD8-F460AE64BDE6}" destId="{CC7AF93A-B7DF-4478-933B-B1818F3716CB}" srcOrd="1" destOrd="0" parTransId="{F4BE9F50-77BF-4B71-BFF3-2DA1E7470181}" sibTransId="{3AE1F2AF-6E8C-462A-8189-D82CE5B23927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9BCE6EE5-F330-4C33-9BEA-1DBDFD7130B6}" type="presOf" srcId="{AC86F1F2-FCAD-49F8-A9A3-5F47BC783E66}" destId="{D9292C93-A8E9-4AAA-B168-58E9A67AC123}" srcOrd="0" destOrd="3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63895E4C-8456-4C8B-AE56-F1E84307455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B67A02-C08C-4022-A28F-E22F95ABD884}" type="parTrans" cxnId="{68503B17-560C-4ED2-A57E-EF99BA581207}">
      <dgm:prSet/>
      <dgm:spPr/>
      <dgm:t>
        <a:bodyPr/>
        <a:lstStyle/>
        <a:p>
          <a:endParaRPr lang="de-DE"/>
        </a:p>
      </dgm:t>
    </dgm:pt>
    <dgm:pt modelId="{61119299-0FF9-47D7-97FC-A49CBBC6E768}" type="sibTrans" cxnId="{68503B17-560C-4ED2-A57E-EF99BA581207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NeighborX="31393" custLinFactNeighborY="-22347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68503B17-560C-4ED2-A57E-EF99BA581207}" srcId="{066823FA-F7CA-4F77-AFD8-F460AE64BDE6}" destId="{63895E4C-8456-4C8B-AE56-F1E84307455F}" srcOrd="2" destOrd="0" parTransId="{06B67A02-C08C-4022-A28F-E22F95ABD884}" sibTransId="{61119299-0FF9-47D7-97FC-A49CBBC6E768}"/>
    <dgm:cxn modelId="{AF38DA3E-F012-44AB-AEF2-1A8DD9AC665D}" type="presOf" srcId="{63895E4C-8456-4C8B-AE56-F1E84307455F}" destId="{D9292C93-A8E9-4AAA-B168-58E9A67AC123}" srcOrd="0" destOrd="3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3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4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04A13D-F81E-4060-95D1-20ECA4054A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66823FA-F7CA-4F77-AFD8-F460AE64BDE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6D425B7-C051-481B-8127-1F95AAEF83DB}" type="parTrans" cxnId="{4188C49A-75EA-40D7-898F-25592CDCD265}">
      <dgm:prSet/>
      <dgm:spPr/>
      <dgm:t>
        <a:bodyPr/>
        <a:lstStyle/>
        <a:p>
          <a:endParaRPr lang="de-DE"/>
        </a:p>
      </dgm:t>
    </dgm:pt>
    <dgm:pt modelId="{B5F5953D-9422-4E2A-80BC-18547333D168}" type="sibTrans" cxnId="{4188C49A-75EA-40D7-898F-25592CDCD265}">
      <dgm:prSet/>
      <dgm:spPr/>
      <dgm:t>
        <a:bodyPr/>
        <a:lstStyle/>
        <a:p>
          <a:endParaRPr lang="de-DE"/>
        </a:p>
      </dgm:t>
    </dgm:pt>
    <dgm:pt modelId="{F8D84FB7-672C-4307-98C7-DE0F2BCD4015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DABC52-A7BF-4F6B-9419-BEDFF26BEBDE}" type="parTrans" cxnId="{A5A82F4D-4260-45DE-B1EC-241BDAAE3444}">
      <dgm:prSet/>
      <dgm:spPr/>
      <dgm:t>
        <a:bodyPr/>
        <a:lstStyle/>
        <a:p>
          <a:endParaRPr lang="de-DE"/>
        </a:p>
      </dgm:t>
    </dgm:pt>
    <dgm:pt modelId="{9B68590E-FF7A-495B-AE2D-D93D38182112}" type="sibTrans" cxnId="{A5A82F4D-4260-45DE-B1EC-241BDAAE3444}">
      <dgm:prSet/>
      <dgm:spPr/>
      <dgm:t>
        <a:bodyPr/>
        <a:lstStyle/>
        <a:p>
          <a:endParaRPr lang="de-DE"/>
        </a:p>
      </dgm:t>
    </dgm:pt>
    <dgm:pt modelId="{66F9AC82-43EA-4F58-B4FC-2EE0342F037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4155F7-3CAD-4170-BFC4-D40EBFB0C7B2}" type="parTrans" cxnId="{271FAC5D-CE00-4134-A5EE-186CAC0BA8E7}">
      <dgm:prSet/>
      <dgm:spPr/>
      <dgm:t>
        <a:bodyPr/>
        <a:lstStyle/>
        <a:p>
          <a:endParaRPr lang="de-DE"/>
        </a:p>
      </dgm:t>
    </dgm:pt>
    <dgm:pt modelId="{DA237896-074F-482C-BFA9-1F199B3F6965}" type="sibTrans" cxnId="{271FAC5D-CE00-4134-A5EE-186CAC0BA8E7}">
      <dgm:prSet/>
      <dgm:spPr/>
      <dgm:t>
        <a:bodyPr/>
        <a:lstStyle/>
        <a:p>
          <a:endParaRPr lang="de-DE"/>
        </a:p>
      </dgm:t>
    </dgm:pt>
    <dgm:pt modelId="{1B4DB8C6-9A35-4C16-8D64-29AA62AEA382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de-DE" sz="2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F50BF2D-428D-4388-8978-FD17C4C9DE91}" type="parTrans" cxnId="{1046104A-5905-4B85-B490-BB97200EE0E1}">
      <dgm:prSet/>
      <dgm:spPr/>
      <dgm:t>
        <a:bodyPr/>
        <a:lstStyle/>
        <a:p>
          <a:endParaRPr lang="de-DE"/>
        </a:p>
      </dgm:t>
    </dgm:pt>
    <dgm:pt modelId="{4F1FD736-C825-4281-A126-8F68B7D035D6}" type="sibTrans" cxnId="{1046104A-5905-4B85-B490-BB97200EE0E1}">
      <dgm:prSet/>
      <dgm:spPr/>
      <dgm:t>
        <a:bodyPr/>
        <a:lstStyle/>
        <a:p>
          <a:endParaRPr lang="de-DE"/>
        </a:p>
      </dgm:t>
    </dgm:pt>
    <dgm:pt modelId="{C97BD22A-B2C7-4DB8-B213-2D4170B000DE}" type="pres">
      <dgm:prSet presAssocID="{3B04A13D-F81E-4060-95D1-20ECA4054AFE}" presName="Name0" presStyleCnt="0">
        <dgm:presLayoutVars>
          <dgm:dir/>
          <dgm:resizeHandles val="exact"/>
        </dgm:presLayoutVars>
      </dgm:prSet>
      <dgm:spPr/>
    </dgm:pt>
    <dgm:pt modelId="{D9292C93-A8E9-4AAA-B168-58E9A67AC123}" type="pres">
      <dgm:prSet presAssocID="{066823FA-F7CA-4F77-AFD8-F460AE64BDE6}" presName="node" presStyleLbl="node1" presStyleIdx="0" presStyleCnt="1" custScaleX="100196" custScaleY="133142" custLinFactX="38333" custLinFactNeighborX="100000" custLinFactNeighborY="-4851">
        <dgm:presLayoutVars>
          <dgm:bulletEnabled val="1"/>
        </dgm:presLayoutVars>
      </dgm:prSet>
      <dgm:spPr/>
    </dgm:pt>
  </dgm:ptLst>
  <dgm:cxnLst>
    <dgm:cxn modelId="{73EAEC03-464E-4946-BDD6-23E77B21A97A}" type="presOf" srcId="{3B04A13D-F81E-4060-95D1-20ECA4054AFE}" destId="{C97BD22A-B2C7-4DB8-B213-2D4170B000DE}" srcOrd="0" destOrd="0" presId="urn:microsoft.com/office/officeart/2005/8/layout/process1"/>
    <dgm:cxn modelId="{6171CB12-5D3C-4CD4-AAA2-BFC4626F4646}" type="presOf" srcId="{066823FA-F7CA-4F77-AFD8-F460AE64BDE6}" destId="{D9292C93-A8E9-4AAA-B168-58E9A67AC123}" srcOrd="0" destOrd="0" presId="urn:microsoft.com/office/officeart/2005/8/layout/process1"/>
    <dgm:cxn modelId="{271FAC5D-CE00-4134-A5EE-186CAC0BA8E7}" srcId="{066823FA-F7CA-4F77-AFD8-F460AE64BDE6}" destId="{66F9AC82-43EA-4F58-B4FC-2EE0342F0372}" srcOrd="1" destOrd="0" parTransId="{294155F7-3CAD-4170-BFC4-D40EBFB0C7B2}" sibTransId="{DA237896-074F-482C-BFA9-1F199B3F6965}"/>
    <dgm:cxn modelId="{1046104A-5905-4B85-B490-BB97200EE0E1}" srcId="{066823FA-F7CA-4F77-AFD8-F460AE64BDE6}" destId="{1B4DB8C6-9A35-4C16-8D64-29AA62AEA382}" srcOrd="2" destOrd="0" parTransId="{AF50BF2D-428D-4388-8978-FD17C4C9DE91}" sibTransId="{4F1FD736-C825-4281-A126-8F68B7D035D6}"/>
    <dgm:cxn modelId="{A5A82F4D-4260-45DE-B1EC-241BDAAE3444}" srcId="{066823FA-F7CA-4F77-AFD8-F460AE64BDE6}" destId="{F8D84FB7-672C-4307-98C7-DE0F2BCD4015}" srcOrd="0" destOrd="0" parTransId="{45DABC52-A7BF-4F6B-9419-BEDFF26BEBDE}" sibTransId="{9B68590E-FF7A-495B-AE2D-D93D38182112}"/>
    <dgm:cxn modelId="{4188C49A-75EA-40D7-898F-25592CDCD265}" srcId="{3B04A13D-F81E-4060-95D1-20ECA4054AFE}" destId="{066823FA-F7CA-4F77-AFD8-F460AE64BDE6}" srcOrd="0" destOrd="0" parTransId="{66D425B7-C051-481B-8127-1F95AAEF83DB}" sibTransId="{B5F5953D-9422-4E2A-80BC-18547333D168}"/>
    <dgm:cxn modelId="{C05857B6-703C-459D-9CDB-037C3329B827}" type="presOf" srcId="{1B4DB8C6-9A35-4C16-8D64-29AA62AEA382}" destId="{D9292C93-A8E9-4AAA-B168-58E9A67AC123}" srcOrd="0" destOrd="3" presId="urn:microsoft.com/office/officeart/2005/8/layout/process1"/>
    <dgm:cxn modelId="{0619C6CA-1338-40AC-9C8B-7FF2C74AE5B6}" type="presOf" srcId="{F8D84FB7-672C-4307-98C7-DE0F2BCD4015}" destId="{D9292C93-A8E9-4AAA-B168-58E9A67AC123}" srcOrd="0" destOrd="1" presId="urn:microsoft.com/office/officeart/2005/8/layout/process1"/>
    <dgm:cxn modelId="{7A2B1EFA-9CCF-4F45-9E00-170A9F96502E}" type="presOf" srcId="{66F9AC82-43EA-4F58-B4FC-2EE0342F0372}" destId="{D9292C93-A8E9-4AAA-B168-58E9A67AC123}" srcOrd="0" destOrd="2" presId="urn:microsoft.com/office/officeart/2005/8/layout/process1"/>
    <dgm:cxn modelId="{08557D93-F963-442D-9EDD-D4B2C249CD58}" type="presParOf" srcId="{C97BD22A-B2C7-4DB8-B213-2D4170B000DE}" destId="{D9292C93-A8E9-4AAA-B168-58E9A67AC12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0" y="525328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1036" y="556364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53527">
          <a:off x="1613960" y="954456"/>
          <a:ext cx="15321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3962" y="990068"/>
        <a:ext cx="107247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4361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5397" y="558495"/>
        <a:ext cx="1479633" cy="997559"/>
      </dsp:txXfrm>
    </dsp:sp>
    <dsp:sp modelId="{B4A71D64-1817-4B12-A9AE-328B7E2165BE}">
      <dsp:nvSpPr>
        <dsp:cNvPr id="0" name=""/>
        <dsp:cNvSpPr/>
      </dsp:nvSpPr>
      <dsp:spPr>
        <a:xfrm rot="21549406">
          <a:off x="1617230" y="955518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617232" y="991152"/>
        <a:ext cx="105630" cy="105904"/>
      </dsp:txXfrm>
    </dsp:sp>
    <dsp:sp modelId="{B611F1B5-976E-4B94-8AE5-6BA40D542B0E}">
      <dsp:nvSpPr>
        <dsp:cNvPr id="0" name=""/>
        <dsp:cNvSpPr/>
      </dsp:nvSpPr>
      <dsp:spPr>
        <a:xfrm>
          <a:off x="1830754" y="500577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861790" y="531613"/>
        <a:ext cx="1479633" cy="997559"/>
      </dsp:txXfrm>
    </dsp:sp>
    <dsp:sp modelId="{06A0D2D4-7171-410D-A359-88D50359393D}">
      <dsp:nvSpPr>
        <dsp:cNvPr id="0" name=""/>
        <dsp:cNvSpPr/>
      </dsp:nvSpPr>
      <dsp:spPr>
        <a:xfrm rot="50594">
          <a:off x="3443623" y="955643"/>
          <a:ext cx="150900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443625" y="990611"/>
        <a:ext cx="105630" cy="105904"/>
      </dsp:txXfrm>
    </dsp:sp>
    <dsp:sp modelId="{FA7737A5-512F-45A8-8D64-97A40C27FFFE}">
      <dsp:nvSpPr>
        <dsp:cNvPr id="0" name=""/>
        <dsp:cNvSpPr/>
      </dsp:nvSpPr>
      <dsp:spPr>
        <a:xfrm>
          <a:off x="3657147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88183" y="558495"/>
        <a:ext cx="1479633" cy="997559"/>
      </dsp:txXfrm>
    </dsp:sp>
    <dsp:sp modelId="{828C8DA0-D126-4CFC-9EC8-E66229B569F3}">
      <dsp:nvSpPr>
        <dsp:cNvPr id="0" name=""/>
        <dsp:cNvSpPr/>
      </dsp:nvSpPr>
      <dsp:spPr>
        <a:xfrm rot="21595232">
          <a:off x="5275359" y="967734"/>
          <a:ext cx="16219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275359" y="1003069"/>
        <a:ext cx="113536" cy="105904"/>
      </dsp:txXfrm>
    </dsp:sp>
    <dsp:sp modelId="{226E3B3F-F948-4161-A34F-9D98C444A5CC}">
      <dsp:nvSpPr>
        <dsp:cNvPr id="0" name=""/>
        <dsp:cNvSpPr/>
      </dsp:nvSpPr>
      <dsp:spPr>
        <a:xfrm>
          <a:off x="5504880" y="524896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35916" y="555932"/>
        <a:ext cx="1479633" cy="997559"/>
      </dsp:txXfrm>
    </dsp:sp>
    <dsp:sp modelId="{4C246EC1-EADA-4F0A-8F3A-891C820CC192}">
      <dsp:nvSpPr>
        <dsp:cNvPr id="0" name=""/>
        <dsp:cNvSpPr/>
      </dsp:nvSpPr>
      <dsp:spPr>
        <a:xfrm rot="4881">
          <a:off x="7112422" y="967745"/>
          <a:ext cx="139574" cy="1765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112422" y="1003016"/>
        <a:ext cx="97702" cy="105904"/>
      </dsp:txXfrm>
    </dsp:sp>
    <dsp:sp modelId="{046DA9EA-8771-4253-811B-518115CA1911}">
      <dsp:nvSpPr>
        <dsp:cNvPr id="0" name=""/>
        <dsp:cNvSpPr/>
      </dsp:nvSpPr>
      <dsp:spPr>
        <a:xfrm>
          <a:off x="7309933" y="527459"/>
          <a:ext cx="1541705" cy="105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12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340969" y="558495"/>
        <a:ext cx="1479633" cy="997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Login/Registration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Profil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erstellen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und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anmelden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Sie können ihre Kommentare und Accountinformationen sehen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rPr>
            <a:t>ihr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Passwort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skrollen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durch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Suchmaschine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bestimmten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Details/Reviews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wie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Kurzbeschreibung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Darsteller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usw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Reviews von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anderen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4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sehen</a:t>
          </a:r>
          <a:endParaRPr lang="de-DE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12190" y="0"/>
          <a:ext cx="6235888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bewerten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Film 1-5 Sterne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mehrere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schreiben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eigene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Kommentare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34696" y="122506"/>
        <a:ext cx="5990876" cy="39376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92C93-A8E9-4AAA-B168-58E9A67AC123}">
      <dsp:nvSpPr>
        <dsp:cNvPr id="0" name=""/>
        <dsp:cNvSpPr/>
      </dsp:nvSpPr>
      <dsp:spPr>
        <a:xfrm>
          <a:off x="6094" y="0"/>
          <a:ext cx="6241984" cy="418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 </a:t>
          </a:r>
          <a:r>
            <a:rPr lang="en-GB" sz="3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3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anlegen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Benutzer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*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können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Filme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die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sie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angelegt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haben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,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ändern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oder</a:t>
          </a:r>
          <a:r>
            <a:rPr lang="en-GB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GB" sz="2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löschen</a:t>
          </a:r>
          <a:endParaRPr lang="de-DE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4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8600" y="122506"/>
        <a:ext cx="5996972" cy="3937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D33C8-A808-42C0-9EC6-463688B08259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09B31-70EB-4616-8598-7C56F5BF6F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16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09B31-70EB-4616-8598-7C56F5BF6F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0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2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40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8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3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2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0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8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3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diagramData" Target="../diagrams/data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.svg"/><Relationship Id="rId5" Type="http://schemas.openxmlformats.org/officeDocument/2006/relationships/diagramColors" Target="../diagrams/colors2.xml"/><Relationship Id="rId15" Type="http://schemas.openxmlformats.org/officeDocument/2006/relationships/image" Target="../media/image8.svg"/><Relationship Id="rId10" Type="http://schemas.openxmlformats.org/officeDocument/2006/relationships/image" Target="../media/image310.png"/><Relationship Id="rId19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slide" Target="slide4.xm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diagramColors" Target="../diagrams/colors7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diagramQuickStyle" Target="../diagrams/quickStyle7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29" Type="http://schemas.openxmlformats.org/officeDocument/2006/relationships/diagramLayout" Target="../diagrams/layou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diagramLayout" Target="../diagrams/layout7.xml"/><Relationship Id="rId32" Type="http://schemas.microsoft.com/office/2007/relationships/diagramDrawing" Target="../diagrams/drawing8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diagramData" Target="../diagrams/data7.xml"/><Relationship Id="rId28" Type="http://schemas.openxmlformats.org/officeDocument/2006/relationships/diagramData" Target="../diagrams/data8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31" Type="http://schemas.openxmlformats.org/officeDocument/2006/relationships/diagramColors" Target="../diagrams/colors8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microsoft.com/office/2007/relationships/diagramDrawing" Target="../diagrams/drawing7.xml"/><Relationship Id="rId30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lyTV_Web_Projekt/index.php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FD746E6-6E39-17B2-89EA-CD0AA894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" r="-1" b="12652"/>
          <a:stretch/>
        </p:blipFill>
        <p:spPr>
          <a:xfrm>
            <a:off x="76198" y="-291982"/>
            <a:ext cx="9067802" cy="71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8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31CB-B170-DE23-614C-CD38DC76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F8C45BB-2542-C7E1-D62C-ECF499D8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4" y="0"/>
            <a:ext cx="8213966" cy="10811931"/>
          </a:xfrm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588C40F-F3A6-8C4E-0208-6815FF181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23"/>
          <a:stretch/>
        </p:blipFill>
        <p:spPr>
          <a:xfrm>
            <a:off x="606184" y="11818"/>
            <a:ext cx="8213966" cy="2019300"/>
          </a:xfrm>
          <a:prstGeom prst="rect">
            <a:avLst/>
          </a:prstGeom>
        </p:spPr>
      </p:pic>
      <p:pic>
        <p:nvPicPr>
          <p:cNvPr id="1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1575F7B-05CC-46B6-65A5-24EB9E0F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2" b="72866"/>
          <a:stretch/>
        </p:blipFill>
        <p:spPr>
          <a:xfrm>
            <a:off x="9699384" y="1908498"/>
            <a:ext cx="8213966" cy="1025197"/>
          </a:xfrm>
          <a:prstGeom prst="rect">
            <a:avLst/>
          </a:prstGeom>
        </p:spPr>
      </p:pic>
      <p:pic>
        <p:nvPicPr>
          <p:cNvPr id="1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482ED13-5AD4-6384-D581-23604ADCF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5" b="61824"/>
          <a:stretch/>
        </p:blipFill>
        <p:spPr>
          <a:xfrm>
            <a:off x="9699384" y="2933700"/>
            <a:ext cx="8213966" cy="1193794"/>
          </a:xfrm>
          <a:prstGeom prst="rect">
            <a:avLst/>
          </a:prstGeom>
        </p:spPr>
      </p:pic>
      <p:pic>
        <p:nvPicPr>
          <p:cNvPr id="1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73BD8F-B1C4-E485-FE06-70F63A31B9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75" b="46789"/>
          <a:stretch/>
        </p:blipFill>
        <p:spPr>
          <a:xfrm>
            <a:off x="9699384" y="4127499"/>
            <a:ext cx="8213966" cy="1625597"/>
          </a:xfrm>
          <a:prstGeom prst="rect">
            <a:avLst/>
          </a:prstGeom>
        </p:spPr>
      </p:pic>
      <p:pic>
        <p:nvPicPr>
          <p:cNvPr id="1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892A1B8-DB14-DDC2-10E5-3661A8F5E1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1" b="29992"/>
          <a:stretch/>
        </p:blipFill>
        <p:spPr>
          <a:xfrm>
            <a:off x="9699384" y="5753100"/>
            <a:ext cx="8213966" cy="1816096"/>
          </a:xfrm>
          <a:prstGeom prst="rect">
            <a:avLst/>
          </a:prstGeom>
        </p:spPr>
      </p:pic>
      <p:pic>
        <p:nvPicPr>
          <p:cNvPr id="1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FFE65C-315B-A9DE-5AAA-9FA8925EF0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7" b="5678"/>
          <a:stretch/>
        </p:blipFill>
        <p:spPr>
          <a:xfrm>
            <a:off x="9699384" y="7569199"/>
            <a:ext cx="8213966" cy="2628899"/>
          </a:xfrm>
          <a:prstGeom prst="rect">
            <a:avLst/>
          </a:prstGeom>
        </p:spPr>
      </p:pic>
      <p:pic>
        <p:nvPicPr>
          <p:cNvPr id="17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EAAF45A-9537-7DEC-161E-F131C2404B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23"/>
          <a:stretch/>
        </p:blipFill>
        <p:spPr>
          <a:xfrm>
            <a:off x="9699384" y="10198100"/>
            <a:ext cx="8213966" cy="613826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5D3563D-4309-5D68-DDAA-2981FFEAE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84" y="2031118"/>
            <a:ext cx="8213966" cy="2268107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261174-970B-F3A7-8FCA-30028F69B6A9}"/>
              </a:ext>
            </a:extLst>
          </p:cNvPr>
          <p:cNvSpPr/>
          <p:nvPr/>
        </p:nvSpPr>
        <p:spPr>
          <a:xfrm>
            <a:off x="-3079750" y="1252258"/>
            <a:ext cx="2806700" cy="284442"/>
          </a:xfrm>
          <a:prstGeom prst="round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9E3EB-BE53-2EEE-226F-13785A298D3A}"/>
              </a:ext>
            </a:extLst>
          </p:cNvPr>
          <p:cNvSpPr txBox="1"/>
          <p:nvPr/>
        </p:nvSpPr>
        <p:spPr>
          <a:xfrm>
            <a:off x="13665200" y="2513558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Metadata</a:t>
            </a:r>
            <a:endParaRPr lang="de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B6B160-6CF5-BDEC-D40A-5CC381DAC7EB}"/>
              </a:ext>
            </a:extLst>
          </p:cNvPr>
          <p:cNvSpPr txBox="1"/>
          <p:nvPr/>
        </p:nvSpPr>
        <p:spPr>
          <a:xfrm>
            <a:off x="13893800" y="3056315"/>
            <a:ext cx="2222500" cy="37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Stylesheets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9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4625 0.00232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97795 0.0386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06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04BBAB-0F45-C11D-EF36-49E3980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5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4" y="423856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4653DB-90E8-67C7-29FE-E5363BFD57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1"/>
          <a:stretch/>
        </p:blipFill>
        <p:spPr>
          <a:xfrm>
            <a:off x="2265554" y="418700"/>
            <a:ext cx="4612885" cy="801689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035ED96-9A04-389D-A53D-92FFB0FA5E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 b="67750"/>
          <a:stretch/>
        </p:blipFill>
        <p:spPr>
          <a:xfrm>
            <a:off x="2265553" y="1220389"/>
            <a:ext cx="4612885" cy="113664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7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2502E9-0EED-982B-D2D2-5AD907FA4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0" b="52641"/>
          <a:stretch/>
        </p:blipFill>
        <p:spPr>
          <a:xfrm>
            <a:off x="2265553" y="2350886"/>
            <a:ext cx="4612885" cy="90805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76CF7B1-26BD-2ADA-C477-19412359F9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8" b="35843"/>
          <a:stretch/>
        </p:blipFill>
        <p:spPr>
          <a:xfrm>
            <a:off x="2265552" y="3258937"/>
            <a:ext cx="4612885" cy="1009646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DC6FAEC-3624-74CE-95EF-BB900FEE06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57" b="9007"/>
          <a:stretch/>
        </p:blipFill>
        <p:spPr>
          <a:xfrm>
            <a:off x="2265552" y="4268583"/>
            <a:ext cx="4612885" cy="161289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pic>
        <p:nvPicPr>
          <p:cNvPr id="11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58AC858-1D1E-B54F-18B9-C5119C6A61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93"/>
          <a:stretch/>
        </p:blipFill>
        <p:spPr>
          <a:xfrm>
            <a:off x="2265550" y="5881478"/>
            <a:ext cx="4612885" cy="541331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4710CE-830F-9487-3AF6-8F3F9745FEBF}"/>
              </a:ext>
            </a:extLst>
          </p:cNvPr>
          <p:cNvSpPr txBox="1"/>
          <p:nvPr/>
        </p:nvSpPr>
        <p:spPr>
          <a:xfrm>
            <a:off x="2265550" y="0"/>
            <a:ext cx="42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movie-</a:t>
            </a:r>
            <a:r>
              <a:rPr lang="en-GB" dirty="0" err="1"/>
              <a:t>reviews.php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02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663FD-2CF4-8DA9-36F9-9653D351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57" y="423862"/>
            <a:ext cx="4612885" cy="6010275"/>
          </a:xfrm>
          <a:prstGeom prst="roundRect">
            <a:avLst>
              <a:gd name="adj" fmla="val 3517"/>
            </a:avLst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950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5EEBD41-48B9-4D52-F423-804363A8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7" y="0"/>
            <a:ext cx="5832505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5ED5FAD-CC22-0753-1F84-2DEA60DE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7" y="0"/>
            <a:ext cx="5832505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B4D246-B698-C356-9DBF-59DA75E90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61"/>
          <a:stretch/>
        </p:blipFill>
        <p:spPr>
          <a:xfrm>
            <a:off x="1655747" y="0"/>
            <a:ext cx="5832505" cy="27527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6048FA6-338F-6B33-7145-767DA4C54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3" b="31572"/>
          <a:stretch/>
        </p:blipFill>
        <p:spPr>
          <a:xfrm>
            <a:off x="1655746" y="2752725"/>
            <a:ext cx="5832505" cy="192405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12A6FFB-B83E-B738-2B7D-C398EE252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4"/>
          <a:stretch/>
        </p:blipFill>
        <p:spPr>
          <a:xfrm>
            <a:off x="1655745" y="4600575"/>
            <a:ext cx="583250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2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014838E-74ED-E358-9CA9-F837A374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56" y="-1"/>
            <a:ext cx="7085888" cy="6858000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487C6A7-E98E-FED2-C81F-611CECBEA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56" y="-3"/>
            <a:ext cx="7085888" cy="685800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3223C0-56C4-15F7-A231-20A151F93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5"/>
          <a:stretch/>
        </p:blipFill>
        <p:spPr>
          <a:xfrm>
            <a:off x="1029056" y="-3"/>
            <a:ext cx="7085888" cy="20955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03EBACA-E367-7E98-6614-8A01AB67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6"/>
          <a:stretch/>
        </p:blipFill>
        <p:spPr>
          <a:xfrm>
            <a:off x="1029056" y="3038472"/>
            <a:ext cx="7085888" cy="381952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4B1FC5-5454-DD13-4BA0-2DBD3B5C4DC9}"/>
              </a:ext>
            </a:extLst>
          </p:cNvPr>
          <p:cNvSpPr/>
          <p:nvPr/>
        </p:nvSpPr>
        <p:spPr>
          <a:xfrm>
            <a:off x="1819275" y="885822"/>
            <a:ext cx="1524000" cy="31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B8E22F0-1C0D-1BAB-0EC0-AE926AF277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96" b="31692"/>
          <a:stretch/>
        </p:blipFill>
        <p:spPr>
          <a:xfrm>
            <a:off x="2863464" y="-2266949"/>
            <a:ext cx="4918461" cy="1854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15A822F-6E65-D1AC-0E5A-44BA3C07B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6" b="55695"/>
          <a:stretch/>
        </p:blipFill>
        <p:spPr>
          <a:xfrm>
            <a:off x="1029056" y="2085974"/>
            <a:ext cx="7085888" cy="9524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D5C7623-0DAA-C478-30DF-E821896D769F}"/>
              </a:ext>
            </a:extLst>
          </p:cNvPr>
          <p:cNvSpPr/>
          <p:nvPr/>
        </p:nvSpPr>
        <p:spPr>
          <a:xfrm>
            <a:off x="1990724" y="2124071"/>
            <a:ext cx="1952625" cy="384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B91369-381F-21BD-5032-09E09AF6D8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2584" r="976" b="3733"/>
          <a:stretch/>
        </p:blipFill>
        <p:spPr>
          <a:xfrm>
            <a:off x="9810750" y="-1854200"/>
            <a:ext cx="5738610" cy="1854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74 0.43704 L -0.08212 0.68565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124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455 0.53102 L -0.88663 0.28936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-1208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1F52-6800-DD02-5E82-FB7964364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87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2EFA-D5FE-8268-298E-74B46712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63" y="2488318"/>
            <a:ext cx="7511473" cy="13124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8800" dirty="0"/>
              <a:t>Yannick</a:t>
            </a:r>
            <a:endParaRPr lang="de-DE" sz="8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9CF222-50F2-453E-5D48-23189D5C0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8" y="2060898"/>
            <a:ext cx="7511472" cy="4041162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668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u="sng" dirty="0"/>
              <a:t>Film erstellen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1F52-6800-DD02-5E82-FB7964364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53" y="3009948"/>
            <a:ext cx="7772400" cy="3445716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solidFill>
                  <a:schemeClr val="tx1"/>
                </a:solidFill>
              </a:rPr>
              <a:t>Filme die hinzugefügt werden haben </a:t>
            </a:r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folgende Attribute</a:t>
            </a:r>
          </a:p>
          <a:p>
            <a:pPr marL="0" indent="0">
              <a:buNone/>
            </a:pPr>
            <a:r>
              <a:rPr lang="de-DE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</a:t>
            </a:r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- Filmtitel      - Schauspieler	       - Genre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- Jahr der Veröffentlichung      - Handlung</a:t>
            </a:r>
          </a:p>
          <a:p>
            <a:pPr marL="0" indent="0">
              <a:buNone/>
            </a:pPr>
            <a:endParaRPr lang="de-DE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Filme werden je einem Nutzer zugewiesen der sie erstellt hat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  dieser Nutzer kann sie auch löschen</a:t>
            </a:r>
          </a:p>
          <a:p>
            <a:pPr marL="0" indent="0">
              <a:buNone/>
            </a:pPr>
            <a:endParaRPr lang="de-DE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de-DE" sz="20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Dasselbe gilt für die einzelnen Reviews</a:t>
            </a: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E71BD2-3EB1-7196-EBDA-C83B946015B8}"/>
              </a:ext>
            </a:extLst>
          </p:cNvPr>
          <p:cNvSpPr txBox="1"/>
          <p:nvPr/>
        </p:nvSpPr>
        <p:spPr>
          <a:xfrm>
            <a:off x="818347" y="1975104"/>
            <a:ext cx="762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Warum will einen Film hinzufügen?</a:t>
            </a:r>
          </a:p>
          <a:p>
            <a:r>
              <a:rPr lang="de-DE" dirty="0"/>
              <a:t>	Weil er auf der Review Seite(Datenbank) noch nicht existiert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9599C9-CE2F-50A3-3B3A-423F7B56907A}"/>
              </a:ext>
            </a:extLst>
          </p:cNvPr>
          <p:cNvCxnSpPr>
            <a:cxnSpLocks/>
          </p:cNvCxnSpPr>
          <p:nvPr/>
        </p:nvCxnSpPr>
        <p:spPr>
          <a:xfrm>
            <a:off x="1065276" y="2474224"/>
            <a:ext cx="1856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5923A2C-AD96-0A23-1F21-11436BE9128D}"/>
              </a:ext>
            </a:extLst>
          </p:cNvPr>
          <p:cNvCxnSpPr>
            <a:cxnSpLocks/>
          </p:cNvCxnSpPr>
          <p:nvPr/>
        </p:nvCxnSpPr>
        <p:spPr>
          <a:xfrm>
            <a:off x="1065276" y="2324100"/>
            <a:ext cx="0" cy="150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0AFFCD9-9E93-82D7-37AE-F3030A8890E7}"/>
              </a:ext>
            </a:extLst>
          </p:cNvPr>
          <p:cNvCxnSpPr>
            <a:cxnSpLocks/>
          </p:cNvCxnSpPr>
          <p:nvPr/>
        </p:nvCxnSpPr>
        <p:spPr>
          <a:xfrm>
            <a:off x="1192195" y="5015865"/>
            <a:ext cx="3207" cy="14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F712A18-AB14-43DE-626B-70644345AA3E}"/>
              </a:ext>
            </a:extLst>
          </p:cNvPr>
          <p:cNvCxnSpPr>
            <a:cxnSpLocks/>
          </p:cNvCxnSpPr>
          <p:nvPr/>
        </p:nvCxnSpPr>
        <p:spPr>
          <a:xfrm>
            <a:off x="1199356" y="5159639"/>
            <a:ext cx="1856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601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63" y="70730"/>
            <a:ext cx="7511473" cy="48807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Create-</a:t>
            </a:r>
            <a:r>
              <a:rPr lang="de-DE" dirty="0" err="1"/>
              <a:t>movie.php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88DBFB5-CC5A-7092-8473-581D35CB9E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524" y="717679"/>
            <a:ext cx="7616952" cy="5624001"/>
          </a:xfrm>
        </p:spPr>
      </p:pic>
      <p:sp>
        <p:nvSpPr>
          <p:cNvPr id="11" name="Rectangle: Rounded Corners 19">
            <a:extLst>
              <a:ext uri="{FF2B5EF4-FFF2-40B4-BE49-F238E27FC236}">
                <a16:creationId xmlns:a16="http://schemas.microsoft.com/office/drawing/2014/main" id="{040D650E-2DCF-F2F4-C1B7-0D224A005C19}"/>
              </a:ext>
            </a:extLst>
          </p:cNvPr>
          <p:cNvSpPr/>
          <p:nvPr/>
        </p:nvSpPr>
        <p:spPr>
          <a:xfrm>
            <a:off x="-3928162" y="1242830"/>
            <a:ext cx="3437968" cy="895547"/>
          </a:xfrm>
          <a:prstGeom prst="round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8823314-7A17-5CBB-55F8-2EA105DAABDB}"/>
              </a:ext>
            </a:extLst>
          </p:cNvPr>
          <p:cNvSpPr/>
          <p:nvPr/>
        </p:nvSpPr>
        <p:spPr>
          <a:xfrm>
            <a:off x="620649" y="2209800"/>
            <a:ext cx="2646426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0410A52-13D2-623F-1206-FB38C9ADC2BC}"/>
              </a:ext>
            </a:extLst>
          </p:cNvPr>
          <p:cNvSpPr/>
          <p:nvPr/>
        </p:nvSpPr>
        <p:spPr>
          <a:xfrm>
            <a:off x="1049274" y="2785163"/>
            <a:ext cx="2646426" cy="2056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A3918DD-F049-B72B-A35F-A0D50335A12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09675" y="3547808"/>
            <a:ext cx="7341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5BA9FB-864B-DCB1-C07B-DB133D3335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976" y="2644385"/>
            <a:ext cx="8660885" cy="4355656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278C371-E9FF-3645-6D17-28C9103E9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32225" y="4374165"/>
            <a:ext cx="215900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72068BB-54DB-E4C4-9B3D-E9A999554E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8158" y="2607684"/>
            <a:ext cx="5515792" cy="9820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4A71F07-ED69-C4FF-8A30-971162AFD1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8157" y="3669470"/>
            <a:ext cx="8069343" cy="2629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98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51302 -0.0280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42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118 L -1.05347 -0.1055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1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0B4C-00F7-FC17-E427-027D381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8" y="400153"/>
            <a:ext cx="7511473" cy="711574"/>
          </a:xfrm>
        </p:spPr>
        <p:txBody>
          <a:bodyPr/>
          <a:lstStyle/>
          <a:p>
            <a:pPr algn="ctr"/>
            <a:r>
              <a:rPr lang="de-DE" dirty="0"/>
              <a:t>Create-</a:t>
            </a:r>
            <a:r>
              <a:rPr lang="de-DE" dirty="0" err="1"/>
              <a:t>movie</a:t>
            </a:r>
            <a:r>
              <a:rPr lang="de-DE" dirty="0"/>
              <a:t>-</a:t>
            </a:r>
            <a:r>
              <a:rPr lang="de-DE" dirty="0" err="1"/>
              <a:t>verifikation.php</a:t>
            </a:r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567DA7E-9C8A-5BDC-8B65-82038AA314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1111727"/>
            <a:ext cx="8577072" cy="535802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8B656F3-B7A4-C44F-30F0-171C14F28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8328" y="1709928"/>
            <a:ext cx="5193792" cy="1230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C18DCF-FA0C-F94A-20FC-FB79BFC883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8328" y="4059937"/>
            <a:ext cx="8430768" cy="42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BF235E-DE08-D2BE-0A77-13C99B87A5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1413" y="2534320"/>
            <a:ext cx="9144000" cy="305123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BE76FE7-A59B-BCF3-1853-40BDDC98CC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88" y="2138157"/>
            <a:ext cx="3225348" cy="8024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91620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1.06979 -0.1127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90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</a:t>
            </a:r>
            <a:r>
              <a:rPr lang="en-GB" err="1"/>
              <a:t>einer</a:t>
            </a:r>
            <a:r>
              <a:rPr lang="en-GB"/>
              <a:t> </a:t>
            </a:r>
            <a:r>
              <a:rPr lang="en-GB" err="1"/>
              <a:t>Datenbank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707549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A32D243-1D02-CBC2-26B5-A0B79619A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780" y="3753577"/>
            <a:ext cx="248762" cy="248762"/>
          </a:xfrm>
          <a:prstGeom prst="rect">
            <a:avLst/>
          </a:prstGeom>
        </p:spPr>
      </p:pic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A6499B37-5F56-9EAA-6FF7-20157D3D4F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20" name="Graphic 19" descr="Help with solid fill">
            <a:extLst>
              <a:ext uri="{FF2B5EF4-FFF2-40B4-BE49-F238E27FC236}">
                <a16:creationId xmlns:a16="http://schemas.microsoft.com/office/drawing/2014/main" id="{55EE11E2-1E19-9B5B-206F-EA61535304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21" name="Graphic 20" descr="Rating Star with solid fill">
            <a:extLst>
              <a:ext uri="{FF2B5EF4-FFF2-40B4-BE49-F238E27FC236}">
                <a16:creationId xmlns:a16="http://schemas.microsoft.com/office/drawing/2014/main" id="{DED1BFD8-3890-D9E1-9D41-A92DF835A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22" name="Graphic 21" descr="Upload with solid fill">
            <a:extLst>
              <a:ext uri="{FF2B5EF4-FFF2-40B4-BE49-F238E27FC236}">
                <a16:creationId xmlns:a16="http://schemas.microsoft.com/office/drawing/2014/main" id="{73C3C96D-F2E5-D0B1-43A6-94155CAC58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9292C93-A8E9-4AAA-B168-58E9A67AC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4A71D64-1817-4B12-A9AE-328B7E216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611F1B5-976E-4B94-8AE5-6BA40D542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6A0D2D4-7171-410D-A359-88D503593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A7737A5-512F-45A8-8D64-97A40C27F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28C8DA0-D126-4CFC-9EC8-E66229B56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226E3B3F-F948-4161-A34F-9D98C444A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4C246EC1-EADA-4F0A-8F3A-891C820CC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046DA9EA-8771-4253-811B-518115CA1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0E8-F06A-6E32-9125-7447FE3A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7298"/>
            <a:ext cx="7886700" cy="954925"/>
          </a:xfrm>
        </p:spPr>
        <p:txBody>
          <a:bodyPr>
            <a:normAutofit/>
          </a:bodyPr>
          <a:lstStyle/>
          <a:p>
            <a:r>
              <a:rPr lang="en-GB"/>
              <a:t>Organization einer Datenbank mit Filmkritiken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33619-06AA-14A8-758F-57091AA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07" y="2365359"/>
            <a:ext cx="7886700" cy="106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50" err="1"/>
              <a:t>Nutzer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</a:t>
            </a:r>
            <a:r>
              <a:rPr lang="en-GB" sz="1650"/>
              <a:t> </a:t>
            </a:r>
            <a:r>
              <a:rPr lang="en-GB" sz="1650" err="1"/>
              <a:t>anlegen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 </a:t>
            </a:r>
            <a:r>
              <a:rPr lang="en-GB" sz="1650" err="1"/>
              <a:t>Jedem</a:t>
            </a:r>
            <a:r>
              <a:rPr lang="en-GB" sz="1650"/>
              <a:t> Film </a:t>
            </a:r>
            <a:r>
              <a:rPr lang="en-GB" sz="1650" err="1"/>
              <a:t>sind</a:t>
            </a:r>
            <a:r>
              <a:rPr lang="en-GB" sz="1650"/>
              <a:t> </a:t>
            </a:r>
            <a:r>
              <a:rPr lang="en-GB" sz="1650" err="1"/>
              <a:t>ein</a:t>
            </a:r>
            <a:r>
              <a:rPr lang="en-GB" sz="1650"/>
              <a:t> Name, </a:t>
            </a:r>
            <a:r>
              <a:rPr lang="en-GB" sz="1650" err="1"/>
              <a:t>eine</a:t>
            </a:r>
            <a:r>
              <a:rPr lang="en-GB" sz="1650"/>
              <a:t> </a:t>
            </a:r>
            <a:r>
              <a:rPr lang="en-GB" sz="1650" err="1"/>
              <a:t>Kurzbeschreibung</a:t>
            </a:r>
            <a:r>
              <a:rPr lang="en-GB" sz="1650"/>
              <a:t> und </a:t>
            </a:r>
            <a:r>
              <a:rPr lang="en-GB" sz="1650" err="1"/>
              <a:t>beliebig</a:t>
            </a:r>
            <a:r>
              <a:rPr lang="en-GB" sz="1650"/>
              <a:t> </a:t>
            </a:r>
            <a:r>
              <a:rPr lang="en-GB" sz="1650" err="1"/>
              <a:t>viele</a:t>
            </a:r>
            <a:r>
              <a:rPr lang="en-GB" sz="1650"/>
              <a:t> </a:t>
            </a:r>
            <a:r>
              <a:rPr lang="en-GB" sz="1650" err="1"/>
              <a:t>Darsteller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</a:t>
            </a:r>
            <a:r>
              <a:rPr lang="en-GB" sz="1650" err="1"/>
              <a:t>zuzuordnen</a:t>
            </a:r>
            <a:r>
              <a:rPr lang="en-GB" sz="1650"/>
              <a:t>. </a:t>
            </a:r>
            <a:r>
              <a:rPr lang="en-GB" sz="1650" err="1"/>
              <a:t>Besucher</a:t>
            </a:r>
            <a:r>
              <a:rPr lang="en-GB" sz="1650"/>
              <a:t>*</a:t>
            </a:r>
            <a:r>
              <a:rPr lang="en-GB" sz="1650" err="1"/>
              <a:t>innen</a:t>
            </a:r>
            <a:r>
              <a:rPr lang="en-GB" sz="1650"/>
              <a:t> der Website </a:t>
            </a:r>
            <a:r>
              <a:rPr lang="en-GB" sz="1650" err="1"/>
              <a:t>sollen</a:t>
            </a:r>
            <a:r>
              <a:rPr lang="en-GB" sz="1650"/>
              <a:t> </a:t>
            </a:r>
            <a:r>
              <a:rPr lang="en-GB" sz="1650" err="1"/>
              <a:t>Filmen</a:t>
            </a:r>
            <a:r>
              <a:rPr lang="en-GB" sz="1650"/>
              <a:t> </a:t>
            </a:r>
            <a:r>
              <a:rPr lang="en-GB" sz="1650" err="1"/>
              <a:t>Bewertungen</a:t>
            </a:r>
            <a:r>
              <a:rPr lang="en-GB" sz="1650"/>
              <a:t> </a:t>
            </a:r>
            <a:r>
              <a:rPr lang="en-GB" sz="1650" err="1"/>
              <a:t>vornehmen</a:t>
            </a:r>
            <a:r>
              <a:rPr lang="en-GB" sz="1650"/>
              <a:t> </a:t>
            </a:r>
            <a:r>
              <a:rPr lang="en-GB" sz="1650" err="1"/>
              <a:t>können</a:t>
            </a:r>
            <a:r>
              <a:rPr lang="en-GB" sz="1650"/>
              <a:t>.</a:t>
            </a:r>
            <a:endParaRPr lang="de-DE" sz="16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675125"/>
              </p:ext>
            </p:extLst>
          </p:nvPr>
        </p:nvGraphicFramePr>
        <p:xfrm>
          <a:off x="142857" y="3190875"/>
          <a:ext cx="8856000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317170"/>
                  </p:ext>
                </p:extLst>
              </p:nvPr>
            </p:nvGraphicFramePr>
            <p:xfrm>
              <a:off x="1366807" y="3753577"/>
              <a:ext cx="260735" cy="260735"/>
            </p:xfrm>
            <a:graphic>
              <a:graphicData uri="http://schemas.microsoft.com/office/powerpoint/2016/slidezoom">
                <pslz:sldZm>
                  <pslz:sldZmObj sldId="259" cId="3640829843">
                    <pslz:zmPr id="{68470ED6-D534-446A-B5CB-AFAC7ECAD33F}" imageType="cover" transitionDur="75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35" cy="2607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98E28D8-16C4-A426-45CF-E355F2607F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66807" y="3753577"/>
                <a:ext cx="260735" cy="260735"/>
              </a:xfrm>
              <a:prstGeom prst="rect">
                <a:avLst/>
              </a:prstGeom>
              <a:ln w="3175">
                <a:noFill/>
              </a:ln>
              <a:effectLst/>
            </p:spPr>
          </p:pic>
        </mc:Fallback>
      </mc:AlternateContent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969017A5-162C-F6E8-98B1-A4E1625ADB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2855" y="3746917"/>
            <a:ext cx="260736" cy="260736"/>
          </a:xfrm>
          <a:prstGeom prst="rect">
            <a:avLst/>
          </a:prstGeom>
        </p:spPr>
      </p:pic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B3273009-8090-3D27-2CCB-961FAF3BF2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9667" y="3753577"/>
            <a:ext cx="255474" cy="260737"/>
          </a:xfrm>
          <a:prstGeom prst="rect">
            <a:avLst/>
          </a:prstGeom>
        </p:spPr>
      </p:pic>
      <p:pic>
        <p:nvPicPr>
          <p:cNvPr id="7" name="Graphic 6" descr="Rating Star with solid fill">
            <a:extLst>
              <a:ext uri="{FF2B5EF4-FFF2-40B4-BE49-F238E27FC236}">
                <a16:creationId xmlns:a16="http://schemas.microsoft.com/office/drawing/2014/main" id="{B24FFF13-4D58-743F-D75E-3236B1BBAF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65826" y="3687512"/>
            <a:ext cx="391102" cy="391102"/>
          </a:xfrm>
          <a:prstGeom prst="rect">
            <a:avLst/>
          </a:prstGeom>
        </p:spPr>
      </p:pic>
      <p:pic>
        <p:nvPicPr>
          <p:cNvPr id="8" name="Graphic 7" descr="Upload with solid fill">
            <a:extLst>
              <a:ext uri="{FF2B5EF4-FFF2-40B4-BE49-F238E27FC236}">
                <a16:creationId xmlns:a16="http://schemas.microsoft.com/office/drawing/2014/main" id="{3A6A5D08-A6DE-F068-57F8-A90DD54922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02181" y="3716204"/>
            <a:ext cx="360496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9AE235-1787-DCFF-5A1A-3B1BC6343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609281"/>
              </p:ext>
            </p:extLst>
          </p:nvPr>
        </p:nvGraphicFramePr>
        <p:xfrm>
          <a:off x="1325070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1ED18-570B-FB10-06BD-C43FB30E15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6013" y="1796015"/>
            <a:ext cx="34289" cy="2503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8DA61-976D-3CF4-8B64-50A538F3D50C}"/>
              </a:ext>
            </a:extLst>
          </p:cNvPr>
          <p:cNvGrpSpPr/>
          <p:nvPr/>
        </p:nvGrpSpPr>
        <p:grpSpPr>
          <a:xfrm>
            <a:off x="7818930" y="3304886"/>
            <a:ext cx="1312298" cy="745212"/>
            <a:chOff x="1159428" y="1925392"/>
            <a:chExt cx="182264" cy="21321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1196C33-AEE7-BCB7-F6B6-8C10EB91A4B5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A91614-992A-FCEC-6694-E5E05585306B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380485D-FC53-6E98-4D49-181FA19DF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511918"/>
              </p:ext>
            </p:extLst>
          </p:nvPr>
        </p:nvGraphicFramePr>
        <p:xfrm>
          <a:off x="10116488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A9D4246-6ABF-1177-E9BB-1BA95F97AC63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7A85697-6748-9E12-9497-E10D0D166E7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Arrow: Right 4">
              <a:extLst>
                <a:ext uri="{FF2B5EF4-FFF2-40B4-BE49-F238E27FC236}">
                  <a16:creationId xmlns:a16="http://schemas.microsoft.com/office/drawing/2014/main" id="{3DDC9293-ED39-5928-7ECC-70A7B8454344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836C6D2-1D8C-80D6-AAF3-57637B006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40926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47A0330-46C0-555D-421F-1825B64CA3DA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0602887-98BB-1092-0A71-12770FC8578E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AAFABF05-40DD-1C7D-4A26-0208EF8DC8ED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7CFACAB-907B-DF76-D0B8-549E7E92F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469224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44B47850-5F51-635F-FEBE-2190199E8219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BAD53EC-00C1-4486-9978-284723021042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Right 4">
              <a:extLst>
                <a:ext uri="{FF2B5EF4-FFF2-40B4-BE49-F238E27FC236}">
                  <a16:creationId xmlns:a16="http://schemas.microsoft.com/office/drawing/2014/main" id="{488E48C7-7078-5CFB-1A95-9520B79EE8E3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86AECE8-3F26-CBDE-239D-82B04A32A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369547"/>
              </p:ext>
            </p:extLst>
          </p:nvPr>
        </p:nvGraphicFramePr>
        <p:xfrm>
          <a:off x="10068053" y="1586164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37F4613-63BE-9298-8D24-BBC910282FEB}"/>
              </a:ext>
            </a:extLst>
          </p:cNvPr>
          <p:cNvGrpSpPr/>
          <p:nvPr/>
        </p:nvGrpSpPr>
        <p:grpSpPr>
          <a:xfrm>
            <a:off x="16561913" y="3304886"/>
            <a:ext cx="1312298" cy="745212"/>
            <a:chOff x="1159428" y="1925392"/>
            <a:chExt cx="182264" cy="213214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89ADC26-75CA-B66E-4237-FBA348E3607B}"/>
                </a:ext>
              </a:extLst>
            </p:cNvPr>
            <p:cNvSpPr/>
            <p:nvPr/>
          </p:nvSpPr>
          <p:spPr>
            <a:xfrm>
              <a:off x="1159428" y="1925392"/>
              <a:ext cx="182264" cy="2132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Arrow: Right 4">
              <a:extLst>
                <a:ext uri="{FF2B5EF4-FFF2-40B4-BE49-F238E27FC236}">
                  <a16:creationId xmlns:a16="http://schemas.microsoft.com/office/drawing/2014/main" id="{22F1B9B7-B0B0-3414-FD58-1F68C1DE111F}"/>
                </a:ext>
              </a:extLst>
            </p:cNvPr>
            <p:cNvSpPr txBox="1"/>
            <p:nvPr/>
          </p:nvSpPr>
          <p:spPr>
            <a:xfrm>
              <a:off x="1159428" y="1968035"/>
              <a:ext cx="127585" cy="127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900" kern="1200"/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BE7743E-659E-2B11-D52A-978023D80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6204"/>
              </p:ext>
            </p:extLst>
          </p:nvPr>
        </p:nvGraphicFramePr>
        <p:xfrm>
          <a:off x="10092270" y="1596922"/>
          <a:ext cx="6248079" cy="41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64082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-1.04011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62" y="-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1.03195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9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96146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7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146 -1.11111E-6 L -1.98924 -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89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872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32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247 0.00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2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768 0.00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80" y="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95625 -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95625 -4.98733E-1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7865 -0.0027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11" y="-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625 -1.11111E-6 L -1.98507 -0.00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41" y="-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95886 -0.001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2" grpId="0">
        <p:bldAsOne/>
      </p:bldGraphic>
      <p:bldGraphic spid="2" grpId="1">
        <p:bldAsOne/>
      </p:bldGraphic>
      <p:bldGraphic spid="14" grpId="0">
        <p:bldAsOne/>
      </p:bldGraphic>
      <p:bldGraphic spid="14" grpId="1">
        <p:bldAsOne/>
      </p:bldGraphic>
      <p:bldGraphic spid="19" grpId="0">
        <p:bldAsOne/>
      </p:bldGraphic>
      <p:bldGraphic spid="19" grpId="1">
        <p:bldAsOne/>
      </p:bldGraphic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EBC5334-F67C-DA05-61E5-A9BB0438F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94" y="794543"/>
            <a:ext cx="7257012" cy="5268913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138438"/>
                  </p:ext>
                </p:extLst>
              </p:nvPr>
            </p:nvGraphicFramePr>
            <p:xfrm flipV="1">
              <a:off x="943494" y="956195"/>
              <a:ext cx="491606" cy="491606"/>
            </p:xfrm>
            <a:graphic>
              <a:graphicData uri="http://schemas.microsoft.com/office/powerpoint/2016/slidezoom">
                <pslz:sldZm>
                  <pslz:sldZmObj sldId="272" cId="2475489208">
                    <pslz:zmPr id="{B256DBB3-C0B1-4992-B5CF-550A0783571C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491606" cy="491606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504539D-CDCD-83C2-89BA-D09A640FF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V="1">
                <a:off x="943494" y="956195"/>
                <a:ext cx="491606" cy="491606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41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0DB8FB-D20E-B205-7EB7-DE9ED47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113484"/>
            <a:ext cx="8143896" cy="373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B818D-4C17-3920-45FF-02D94E33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7" y="8487771"/>
            <a:ext cx="8070406" cy="990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7F9654-EACC-C812-A574-5DD797951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" y="7024584"/>
            <a:ext cx="8070405" cy="3207258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B0F4F6-8066-0E2C-6830-AF8B4FDE5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070405" cy="417310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FF59AB8-E957-C313-F96A-996BE4CAD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4" y="479413"/>
            <a:ext cx="8232911" cy="5899173"/>
          </a:xfrm>
          <a:prstGeom prst="rect">
            <a:avLst/>
          </a:prstGeom>
        </p:spPr>
      </p:pic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67032E3-6E36-C3FD-4497-30CB71BD2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6" y="7024584"/>
            <a:ext cx="8225149" cy="3956963"/>
          </a:xfr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BE9521-507D-7D58-2539-C0E3A79577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"/>
          <a:stretch/>
        </p:blipFill>
        <p:spPr>
          <a:xfrm>
            <a:off x="529034" y="7447892"/>
            <a:ext cx="8232911" cy="33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 L -0.00799 -0.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-0.00399 -0.8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-0.80972 L -0.00399 -1.6060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00799 -0.809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0.80995 L -0.00799 -1.595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75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581 L 0 -1.5451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828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2847 L 0 -1.641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0035 -0.812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4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0.81273 L -0.00833 -1.628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76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-2.60209E-17 -0.8284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DE38-74A4-4C52-35A1-680DF8BB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79" y="2247018"/>
            <a:ext cx="7511473" cy="1312480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Leon</a:t>
            </a:r>
            <a:endParaRPr lang="de-DE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C991-59C4-5D60-99E3-D7066A113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85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 descr="Lokalisierungsflagge auf einem Stadtplan">
            <a:extLst>
              <a:ext uri="{FF2B5EF4-FFF2-40B4-BE49-F238E27FC236}">
                <a16:creationId xmlns:a16="http://schemas.microsoft.com/office/drawing/2014/main" id="{42CD677C-5B0C-0B6C-D6DB-7DE0F5F2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B5EB8-3077-9930-071B-C179AF2A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u="sng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8AEF3-899E-7BB3-D30B-BD8D0EF344FF}"/>
              </a:ext>
            </a:extLst>
          </p:cNvPr>
          <p:cNvSpPr txBox="1"/>
          <p:nvPr/>
        </p:nvSpPr>
        <p:spPr>
          <a:xfrm>
            <a:off x="609600" y="2295958"/>
            <a:ext cx="8343900" cy="293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Demonstration und </a:t>
            </a:r>
            <a:r>
              <a:rPr lang="en-GB" sz="2400" dirty="0" err="1"/>
              <a:t>Funktionalitätserklärung</a:t>
            </a:r>
            <a:r>
              <a:rPr lang="en-GB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der </a:t>
            </a:r>
            <a:r>
              <a:rPr lang="en-GB" sz="2400" dirty="0" err="1"/>
              <a:t>index.php</a:t>
            </a:r>
            <a:r>
              <a:rPr lang="en-GB" sz="2400" dirty="0"/>
              <a:t> und movie-</a:t>
            </a:r>
            <a:r>
              <a:rPr lang="en-GB" sz="2400" dirty="0" err="1"/>
              <a:t>reviews.php</a:t>
            </a:r>
            <a:r>
              <a:rPr lang="en-GB" sz="2400" dirty="0"/>
              <a:t> </a:t>
            </a:r>
            <a:r>
              <a:rPr lang="en-GB" sz="2400" dirty="0" err="1"/>
              <a:t>Unterseiten</a:t>
            </a:r>
            <a:endParaRPr lang="en-GB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Erklärung</a:t>
            </a:r>
            <a:r>
              <a:rPr lang="en-GB" sz="2400" dirty="0"/>
              <a:t> der </a:t>
            </a:r>
            <a:r>
              <a:rPr lang="en-GB" sz="2400" dirty="0" err="1"/>
              <a:t>Einzelkomponenten</a:t>
            </a:r>
            <a:endParaRPr lang="en-GB" sz="2400" dirty="0"/>
          </a:p>
          <a:p>
            <a:pPr>
              <a:lnSpc>
                <a:spcPct val="20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8651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3216AE3-2D44-7FFA-A3B9-000EED25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8" y="2405380"/>
            <a:ext cx="360273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E4A6D-F773-F27D-DCDB-4A788959BBE2}"/>
              </a:ext>
            </a:extLst>
          </p:cNvPr>
          <p:cNvSpPr txBox="1"/>
          <p:nvPr/>
        </p:nvSpPr>
        <p:spPr>
          <a:xfrm>
            <a:off x="684066" y="849884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Demonstration der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Unterseite</a:t>
            </a: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1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A1E80C-5210-466A-8271-111C18D16186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365</Words>
  <Application>Microsoft Office PowerPoint</Application>
  <PresentationFormat>Bildschirmpräsentation (4:3)</PresentationFormat>
  <Paragraphs>59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PowerPoint-Präsentation</vt:lpstr>
      <vt:lpstr>Organization einer Datenbank mit Filmkritiken</vt:lpstr>
      <vt:lpstr>Organization einer Datenbank mit Filmkritiken</vt:lpstr>
      <vt:lpstr>PowerPoint-Präsentation</vt:lpstr>
      <vt:lpstr>PowerPoint-Präsentation</vt:lpstr>
      <vt:lpstr>PowerPoint-Präsentation</vt:lpstr>
      <vt:lpstr>Leon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Yannick</vt:lpstr>
      <vt:lpstr>Film erstellen</vt:lpstr>
      <vt:lpstr>Create-movie.php</vt:lpstr>
      <vt:lpstr>Create-movie-verifikation.php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Slaven Mlinaric</dc:creator>
  <cp:lastModifiedBy>Yannick Diehl</cp:lastModifiedBy>
  <cp:revision>115</cp:revision>
  <dcterms:created xsi:type="dcterms:W3CDTF">2023-02-03T10:14:54Z</dcterms:created>
  <dcterms:modified xsi:type="dcterms:W3CDTF">2023-02-09T00:40:55Z</dcterms:modified>
</cp:coreProperties>
</file>